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0"/>
  </p:notesMasterIdLst>
  <p:sldIdLst>
    <p:sldId id="256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45525" autoAdjust="0"/>
  </p:normalViewPr>
  <p:slideViewPr>
    <p:cSldViewPr>
      <p:cViewPr varScale="1">
        <p:scale>
          <a:sx n="107" d="100"/>
          <a:sy n="107" d="100"/>
        </p:scale>
        <p:origin x="16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57A10-6B74-9D97-DF10-F180370CA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ACCD3-F1DF-FD97-B453-D07836D1F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0D0119E-B39C-019E-3436-0C3CADF47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0525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E3E42-3B3D-2034-7C52-D92897CB7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76558-1787-6BF2-7703-A37E0DCA9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027CEB5-9EAC-168C-7513-F49F2E3B8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14355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9C0D-46B4-2203-F824-022F2F282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A43D5-9364-1784-3D55-2A7246A1A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56CA23A-12D4-7C77-109C-D1083FE96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39159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765C-074F-473D-33A8-2CAE1062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22654-238C-3A91-0EC0-92EA9B349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E8BA9B0F-331D-4AD1-AABA-F355271C5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33851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DAAA85-702A-1C1F-9F9D-0A2486F6F95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25913" y="6672580"/>
            <a:ext cx="9207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FDDE97-A68F-7823-D646-063F7F3CD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410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64B039-4338-0906-0309-72C5D962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>
            <a:extLst>
              <a:ext uri="{FF2B5EF4-FFF2-40B4-BE49-F238E27FC236}">
                <a16:creationId xmlns:a16="http://schemas.microsoft.com/office/drawing/2014/main" id="{7B03E2B2-D0DB-862A-AC51-5233C9656B86}"/>
              </a:ext>
            </a:extLst>
          </p:cNvPr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1F822DE-9B9F-1A70-B1E5-B27642B4A21B}"/>
              </a:ext>
            </a:extLst>
          </p:cNvPr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835530-530F-21CD-581A-4939AC3DE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088665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3AE555-CC9B-5BFD-50DB-20ECA51D76FC}"/>
              </a:ext>
            </a:extLst>
          </p:cNvPr>
          <p:cNvSpPr txBox="1"/>
          <p:nvPr/>
        </p:nvSpPr>
        <p:spPr>
          <a:xfrm>
            <a:off x="251520" y="242680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Résultats du concours</a:t>
            </a:r>
          </a:p>
          <a:p>
            <a:pPr algn="ctr"/>
            <a:r>
              <a:rPr lang="fr-FR" dirty="0"/>
              <a:t>Dans le Mille ou Pas (DMP)</a:t>
            </a:r>
          </a:p>
          <a:p>
            <a:pPr algn="ctr"/>
            <a:r>
              <a:rPr lang="fr-FR" dirty="0"/>
              <a:t>-</a:t>
            </a:r>
          </a:p>
          <a:p>
            <a:pPr algn="ctr"/>
            <a:r>
              <a:rPr lang="fr-FR" dirty="0"/>
              <a:t>du 3 au 4 janvier 2026</a:t>
            </a:r>
          </a:p>
        </p:txBody>
      </p:sp>
    </p:spTree>
    <p:extLst>
      <p:ext uri="{BB962C8B-B14F-4D97-AF65-F5344CB8AC3E}">
        <p14:creationId xmlns:p14="http://schemas.microsoft.com/office/powerpoint/2010/main" val="25735769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093D0-4EEB-69E2-03A7-70863A85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>
            <a:extLst>
              <a:ext uri="{FF2B5EF4-FFF2-40B4-BE49-F238E27FC236}">
                <a16:creationId xmlns:a16="http://schemas.microsoft.com/office/drawing/2014/main" id="{BA40E2F7-4274-CF9C-F4E6-33DA3FFC869D}"/>
              </a:ext>
            </a:extLst>
          </p:cNvPr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AF8A52E5-6D0A-4C06-1E8C-C5A5159F77E7}"/>
              </a:ext>
            </a:extLst>
          </p:cNvPr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F8B98-D755-D4C0-6491-7D35B828976F}"/>
              </a:ext>
            </a:extLst>
          </p:cNvPr>
          <p:cNvSpPr txBox="1"/>
          <p:nvPr/>
        </p:nvSpPr>
        <p:spPr>
          <a:xfrm>
            <a:off x="467544" y="2011311"/>
            <a:ext cx="2051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Résultats du concours</a:t>
            </a:r>
          </a:p>
          <a:p>
            <a:pPr algn="ctr"/>
            <a:r>
              <a:rPr lang="fr-FR" dirty="0"/>
              <a:t>Dans le Mille ou Pas (DMP)</a:t>
            </a:r>
          </a:p>
          <a:p>
            <a:pPr algn="ctr"/>
            <a:r>
              <a:rPr lang="fr-FR" dirty="0"/>
              <a:t>-</a:t>
            </a:r>
          </a:p>
          <a:p>
            <a:pPr algn="ctr"/>
            <a:r>
              <a:rPr lang="fr-FR" dirty="0"/>
              <a:t>du 3 au 4 janvier 2026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397FB6-103E-B2FC-7626-F6BEA0F8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6313323"/>
            <a:ext cx="4824536" cy="4474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BC38A0-F160-A0DD-36EB-CD94860A2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-5973"/>
            <a:ext cx="5095488" cy="63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13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125D3-D790-1E3A-8062-5E3E54232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>
            <a:extLst>
              <a:ext uri="{FF2B5EF4-FFF2-40B4-BE49-F238E27FC236}">
                <a16:creationId xmlns:a16="http://schemas.microsoft.com/office/drawing/2014/main" id="{53C6FDE5-A689-DDE3-D049-761233E1A1C1}"/>
              </a:ext>
            </a:extLst>
          </p:cNvPr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AD80E004-D3A9-CD63-CFBA-E0788F930905}"/>
              </a:ext>
            </a:extLst>
          </p:cNvPr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35D168-D877-6B5C-0A6A-B69F26A1B263}"/>
              </a:ext>
            </a:extLst>
          </p:cNvPr>
          <p:cNvSpPr txBox="1"/>
          <p:nvPr/>
        </p:nvSpPr>
        <p:spPr>
          <a:xfrm>
            <a:off x="251520" y="2426809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Résultats du concours</a:t>
            </a:r>
          </a:p>
          <a:p>
            <a:pPr algn="ctr"/>
            <a:r>
              <a:rPr lang="fr-FR" dirty="0"/>
              <a:t>Dans le Mille ou Pas (DMP)</a:t>
            </a:r>
          </a:p>
          <a:p>
            <a:pPr algn="ctr"/>
            <a:r>
              <a:rPr lang="fr-FR" dirty="0"/>
              <a:t>-</a:t>
            </a:r>
          </a:p>
          <a:p>
            <a:pPr algn="ctr"/>
            <a:r>
              <a:rPr lang="fr-FR" dirty="0"/>
              <a:t>du 3 au 4 janvier 2026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D5B981-9995-78D9-F3FB-52F1A3EDB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09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2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545D0-D53F-1A69-BB95-53CC308EC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>
            <a:extLst>
              <a:ext uri="{FF2B5EF4-FFF2-40B4-BE49-F238E27FC236}">
                <a16:creationId xmlns:a16="http://schemas.microsoft.com/office/drawing/2014/main" id="{B5A3B687-BF05-75B2-15D7-6A7A80E3B2F3}"/>
              </a:ext>
            </a:extLst>
          </p:cNvPr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E5D5BA3-F617-AD90-162F-DEA2FE5B822A}"/>
              </a:ext>
            </a:extLst>
          </p:cNvPr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8319C7-4D3C-CD49-AC4B-0CD0D1C0A4E3}"/>
              </a:ext>
            </a:extLst>
          </p:cNvPr>
          <p:cNvSpPr txBox="1"/>
          <p:nvPr/>
        </p:nvSpPr>
        <p:spPr>
          <a:xfrm>
            <a:off x="251520" y="242680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Résultats du concours</a:t>
            </a:r>
          </a:p>
          <a:p>
            <a:pPr algn="ctr"/>
            <a:r>
              <a:rPr lang="fr-FR" dirty="0"/>
              <a:t>Dans le Mille ou Pas (DMP)</a:t>
            </a:r>
          </a:p>
          <a:p>
            <a:pPr algn="ctr"/>
            <a:r>
              <a:rPr lang="fr-FR" dirty="0"/>
              <a:t>-</a:t>
            </a:r>
          </a:p>
          <a:p>
            <a:pPr algn="ctr"/>
            <a:r>
              <a:rPr lang="fr-FR" dirty="0"/>
              <a:t>du 3 au 4 janvier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EE4DD4-7D9E-6BE8-3A3F-5CADC08D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27" y="0"/>
            <a:ext cx="5084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531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6d93d202-47fc-4405-873a-cab67cc5f1b2" xsi:nil="true"/>
    <AssetExpire xmlns="6d93d202-47fc-4405-873a-cab67cc5f1b2">2029-05-12T07:00:00+00:00</AssetExpire>
    <IntlLangReviewDate xmlns="6d93d202-47fc-4405-873a-cab67cc5f1b2">2010-08-31T23:26:00+00:00</IntlLangReviewDate>
    <TPFriendlyName xmlns="6d93d202-47fc-4405-873a-cab67cc5f1b2" xsi:nil="true"/>
    <IntlLangReview xmlns="6d93d202-47fc-4405-873a-cab67cc5f1b2" xsi:nil="true"/>
    <PolicheckWords xmlns="6d93d202-47fc-4405-873a-cab67cc5f1b2" xsi:nil="true"/>
    <SubmitterId xmlns="6d93d202-47fc-4405-873a-cab67cc5f1b2" xsi:nil="true"/>
    <AcquiredFrom xmlns="6d93d202-47fc-4405-873a-cab67cc5f1b2">Internal MS</AcquiredFrom>
    <EditorialStatus xmlns="6d93d202-47fc-4405-873a-cab67cc5f1b2" xsi:nil="true"/>
    <Markets xmlns="6d93d202-47fc-4405-873a-cab67cc5f1b2"/>
    <OriginAsset xmlns="6d93d202-47fc-4405-873a-cab67cc5f1b2" xsi:nil="true"/>
    <AssetStart xmlns="6d93d202-47fc-4405-873a-cab67cc5f1b2">2010-08-31T23:24:14+00:00</AssetStart>
    <FriendlyTitle xmlns="6d93d202-47fc-4405-873a-cab67cc5f1b2" xsi:nil="true"/>
    <MarketSpecific xmlns="6d93d202-47fc-4405-873a-cab67cc5f1b2" xsi:nil="true"/>
    <TPNamespace xmlns="6d93d202-47fc-4405-873a-cab67cc5f1b2" xsi:nil="true"/>
    <PublishStatusLookup xmlns="6d93d202-47fc-4405-873a-cab67cc5f1b2">
      <Value>405438</Value>
      <Value>441861</Value>
    </PublishStatusLookup>
    <APAuthor xmlns="6d93d202-47fc-4405-873a-cab67cc5f1b2">
      <UserInfo>
        <DisplayName/>
        <AccountId>92</AccountId>
        <AccountType/>
      </UserInfo>
    </APAuthor>
    <TPCommandLine xmlns="6d93d202-47fc-4405-873a-cab67cc5f1b2" xsi:nil="true"/>
    <IntlLangReviewer xmlns="6d93d202-47fc-4405-873a-cab67cc5f1b2" xsi:nil="true"/>
    <OpenTemplate xmlns="6d93d202-47fc-4405-873a-cab67cc5f1b2">true</OpenTemplate>
    <CSXSubmissionDate xmlns="6d93d202-47fc-4405-873a-cab67cc5f1b2" xsi:nil="true"/>
    <Manager xmlns="6d93d202-47fc-4405-873a-cab67cc5f1b2" xsi:nil="true"/>
    <NumericId xmlns="6d93d202-47fc-4405-873a-cab67cc5f1b2" xsi:nil="true"/>
    <ParentAssetId xmlns="6d93d202-47fc-4405-873a-cab67cc5f1b2" xsi:nil="true"/>
    <OriginalSourceMarket xmlns="6d93d202-47fc-4405-873a-cab67cc5f1b2">english</OriginalSourceMarket>
    <ApprovalStatus xmlns="6d93d202-47fc-4405-873a-cab67cc5f1b2">InProgress</ApprovalStatus>
    <TPComponent xmlns="6d93d202-47fc-4405-873a-cab67cc5f1b2" xsi:nil="true"/>
    <EditorialTags xmlns="6d93d202-47fc-4405-873a-cab67cc5f1b2" xsi:nil="true"/>
    <TPExecutable xmlns="6d93d202-47fc-4405-873a-cab67cc5f1b2" xsi:nil="true"/>
    <TPLaunchHelpLink xmlns="6d93d202-47fc-4405-873a-cab67cc5f1b2" xsi:nil="true"/>
    <SourceTitle xmlns="6d93d202-47fc-4405-873a-cab67cc5f1b2" xsi:nil="true"/>
    <CSXUpdate xmlns="6d93d202-47fc-4405-873a-cab67cc5f1b2">false</CSXUpdate>
    <IntlLocPriority xmlns="6d93d202-47fc-4405-873a-cab67cc5f1b2" xsi:nil="true"/>
    <UAProjectedTotalWords xmlns="6d93d202-47fc-4405-873a-cab67cc5f1b2" xsi:nil="true"/>
    <AssetType xmlns="6d93d202-47fc-4405-873a-cab67cc5f1b2" xsi:nil="true"/>
    <MachineTranslated xmlns="6d93d202-47fc-4405-873a-cab67cc5f1b2">false</MachineTranslated>
    <OutputCachingOn xmlns="6d93d202-47fc-4405-873a-cab67cc5f1b2">false</OutputCachingOn>
    <TemplateStatus xmlns="6d93d202-47fc-4405-873a-cab67cc5f1b2" xsi:nil="true"/>
    <IsSearchable xmlns="6d93d202-47fc-4405-873a-cab67cc5f1b2">true</IsSearchable>
    <ContentItem xmlns="6d93d202-47fc-4405-873a-cab67cc5f1b2" xsi:nil="true"/>
    <HandoffToMSDN xmlns="6d93d202-47fc-4405-873a-cab67cc5f1b2">2010-08-31T23:26:00+00:00</HandoffToMSDN>
    <ShowIn xmlns="6d93d202-47fc-4405-873a-cab67cc5f1b2">Show everywhere</ShowIn>
    <ThumbnailAssetId xmlns="6d93d202-47fc-4405-873a-cab67cc5f1b2" xsi:nil="true"/>
    <UALocComments xmlns="6d93d202-47fc-4405-873a-cab67cc5f1b2" xsi:nil="true"/>
    <UALocRecommendation xmlns="6d93d202-47fc-4405-873a-cab67cc5f1b2">Localize</UALocRecommendation>
    <LastModifiedDateTime xmlns="6d93d202-47fc-4405-873a-cab67cc5f1b2">2010-08-31T23:26:00+00:00</LastModifiedDateTime>
    <LastPublishResultLookup xmlns="6d93d202-47fc-4405-873a-cab67cc5f1b2"/>
    <LegacyData xmlns="6d93d202-47fc-4405-873a-cab67cc5f1b2" xsi:nil="true"/>
    <ClipArtFilename xmlns="6d93d202-47fc-4405-873a-cab67cc5f1b2" xsi:nil="true"/>
    <TPApplication xmlns="6d93d202-47fc-4405-873a-cab67cc5f1b2" xsi:nil="true"/>
    <CSXHash xmlns="6d93d202-47fc-4405-873a-cab67cc5f1b2" xsi:nil="true"/>
    <DirectSourceMarket xmlns="6d93d202-47fc-4405-873a-cab67cc5f1b2">english</DirectSourceMarket>
    <PrimaryImageGen xmlns="6d93d202-47fc-4405-873a-cab67cc5f1b2">true</PrimaryImageGen>
    <PlannedPubDate xmlns="6d93d202-47fc-4405-873a-cab67cc5f1b2">2010-08-31T23:26:00+00:00</PlannedPubDate>
    <CSXSubmissionMarket xmlns="6d93d202-47fc-4405-873a-cab67cc5f1b2" xsi:nil="true"/>
    <Downloads xmlns="6d93d202-47fc-4405-873a-cab67cc5f1b2">0</Downloads>
    <ArtSampleDocs xmlns="6d93d202-47fc-4405-873a-cab67cc5f1b2" xsi:nil="true"/>
    <TrustLevel xmlns="6d93d202-47fc-4405-873a-cab67cc5f1b2">1 Microsoft Managed Content</TrustLevel>
    <BlockPublish xmlns="6d93d202-47fc-4405-873a-cab67cc5f1b2">false</BlockPublish>
    <TPLaunchHelpLinkType xmlns="6d93d202-47fc-4405-873a-cab67cc5f1b2">Template</TPLaunchHelpLinkType>
    <BusinessGroup xmlns="6d93d202-47fc-4405-873a-cab67cc5f1b2" xsi:nil="true"/>
    <Providers xmlns="6d93d202-47fc-4405-873a-cab67cc5f1b2" xsi:nil="true"/>
    <TemplateTemplateType xmlns="6d93d202-47fc-4405-873a-cab67cc5f1b2">PowerPoint Presentation Template</TemplateTemplateType>
    <TimesCloned xmlns="6d93d202-47fc-4405-873a-cab67cc5f1b2" xsi:nil="true"/>
    <TPAppVersion xmlns="6d93d202-47fc-4405-873a-cab67cc5f1b2" xsi:nil="true"/>
    <VoteCount xmlns="6d93d202-47fc-4405-873a-cab67cc5f1b2" xsi:nil="true"/>
    <AverageRating xmlns="6d93d202-47fc-4405-873a-cab67cc5f1b2" xsi:nil="true"/>
    <Provider xmlns="6d93d202-47fc-4405-873a-cab67cc5f1b2" xsi:nil="true"/>
    <UACurrentWords xmlns="6d93d202-47fc-4405-873a-cab67cc5f1b2" xsi:nil="true"/>
    <AssetId xmlns="6d93d202-47fc-4405-873a-cab67cc5f1b2">TP102011615</AssetId>
    <TPClientViewer xmlns="6d93d202-47fc-4405-873a-cab67cc5f1b2" xsi:nil="true"/>
    <DSATActionTaken xmlns="6d93d202-47fc-4405-873a-cab67cc5f1b2" xsi:nil="true"/>
    <APEditor xmlns="6d93d202-47fc-4405-873a-cab67cc5f1b2">
      <UserInfo>
        <DisplayName/>
        <AccountId xsi:nil="true"/>
        <AccountType/>
      </UserInfo>
    </APEditor>
    <TPInstallLocation xmlns="6d93d202-47fc-4405-873a-cab67cc5f1b2" xsi:nil="true"/>
    <OOCacheId xmlns="6d93d202-47fc-4405-873a-cab67cc5f1b2" xsi:nil="true"/>
    <IsDeleted xmlns="6d93d202-47fc-4405-873a-cab67cc5f1b2">false</IsDeleted>
    <PublishTargets xmlns="6d93d202-47fc-4405-873a-cab67cc5f1b2">OfficeOnline</PublishTargets>
    <ApprovalLog xmlns="6d93d202-47fc-4405-873a-cab67cc5f1b2" xsi:nil="true"/>
    <BugNumber xmlns="6d93d202-47fc-4405-873a-cab67cc5f1b2" xsi:nil="true"/>
    <CrawlForDependencies xmlns="6d93d202-47fc-4405-873a-cab67cc5f1b2">false</CrawlForDependencies>
    <LastHandOff xmlns="6d93d202-47fc-4405-873a-cab67cc5f1b2" xsi:nil="true"/>
    <Milestone xmlns="6d93d202-47fc-4405-873a-cab67cc5f1b2" xsi:nil="true"/>
    <UANotes xmlns="6d93d202-47fc-4405-873a-cab67cc5f1b2" xsi:nil="true"/>
    <CampaignTagsTaxHTField0 xmlns="6d93d202-47fc-4405-873a-cab67cc5f1b2">
      <Terms xmlns="http://schemas.microsoft.com/office/infopath/2007/PartnerControls"/>
    </CampaignTagsTaxHTField0>
    <LocLastLocAttemptVersionLookup xmlns="6d93d202-47fc-4405-873a-cab67cc5f1b2">130022</LocLastLocAttemptVersionLookup>
    <LocLastLocAttemptVersionTypeLookup xmlns="6d93d202-47fc-4405-873a-cab67cc5f1b2" xsi:nil="true"/>
    <LocOverallPreviewStatusLookup xmlns="6d93d202-47fc-4405-873a-cab67cc5f1b2" xsi:nil="true"/>
    <LocOverallPublishStatusLookup xmlns="6d93d202-47fc-4405-873a-cab67cc5f1b2" xsi:nil="true"/>
    <TaxCatchAll xmlns="6d93d202-47fc-4405-873a-cab67cc5f1b2"/>
    <LocNewPublishedVersionLookup xmlns="6d93d202-47fc-4405-873a-cab67cc5f1b2" xsi:nil="true"/>
    <LocPublishedDependentAssetsLookup xmlns="6d93d202-47fc-4405-873a-cab67cc5f1b2" xsi:nil="true"/>
    <LocComments xmlns="6d93d202-47fc-4405-873a-cab67cc5f1b2" xsi:nil="true"/>
    <LocProcessedForMarketsLookup xmlns="6d93d202-47fc-4405-873a-cab67cc5f1b2" xsi:nil="true"/>
    <LocRecommendedHandoff xmlns="6d93d202-47fc-4405-873a-cab67cc5f1b2" xsi:nil="true"/>
    <LocManualTestRequired xmlns="6d93d202-47fc-4405-873a-cab67cc5f1b2" xsi:nil="true"/>
    <LocProcessedForHandoffsLookup xmlns="6d93d202-47fc-4405-873a-cab67cc5f1b2" xsi:nil="true"/>
    <LocOverallHandbackStatusLookup xmlns="6d93d202-47fc-4405-873a-cab67cc5f1b2" xsi:nil="true"/>
    <LocalizationTagsTaxHTField0 xmlns="6d93d202-47fc-4405-873a-cab67cc5f1b2">
      <Terms xmlns="http://schemas.microsoft.com/office/infopath/2007/PartnerControls"/>
    </LocalizationTagsTaxHTField0>
    <FeatureTagsTaxHTField0 xmlns="6d93d202-47fc-4405-873a-cab67cc5f1b2">
      <Terms xmlns="http://schemas.microsoft.com/office/infopath/2007/PartnerControls"/>
    </FeatureTagsTaxHTField0>
    <LocOverallLocStatusLookup xmlns="6d93d202-47fc-4405-873a-cab67cc5f1b2" xsi:nil="true"/>
    <LocPublishedLinkedAssetsLookup xmlns="6d93d202-47fc-4405-873a-cab67cc5f1b2" xsi:nil="true"/>
    <InternalTagsTaxHTField0 xmlns="6d93d202-47fc-4405-873a-cab67cc5f1b2">
      <Terms xmlns="http://schemas.microsoft.com/office/infopath/2007/PartnerControls"/>
    </InternalTagsTaxHTField0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OriginalRelease xmlns="6d93d202-47fc-4405-873a-cab67cc5f1b2">14</OriginalRelease>
    <Component xmlns="64acb2c5-0a2b-4bda-bd34-58e36cbb80d2" xsi:nil="true"/>
    <Description0 xmlns="64acb2c5-0a2b-4bda-bd34-58e36cbb80d2" xsi:nil="true"/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A8E68-BF05-4A88-B5D5-AA6BFB5C9F84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58311F0B-B18D-4F3B-AA7B-810D6800F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Image en demi-cercle avec des arcs accentués</Template>
  <TotalTime>1</TotalTime>
  <Words>72</Words>
  <Application>Microsoft Office PowerPoint</Application>
  <PresentationFormat>Affichage à l'écran (4:3)</PresentationFormat>
  <Paragraphs>16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 75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FLEURY GOUDEDRANCHE Beatrice DEC/DPCP</dc:creator>
  <cp:lastModifiedBy>FLEURY GOUDEDRANCHE Beatrice DEC/DPCP</cp:lastModifiedBy>
  <cp:revision>1</cp:revision>
  <dcterms:created xsi:type="dcterms:W3CDTF">2026-01-05T18:33:22Z</dcterms:created>
  <dcterms:modified xsi:type="dcterms:W3CDTF">2026-01-05T18:44:29Z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ClassificationContentMarkingFooterLocations">
    <vt:lpwstr>Thème Office:8</vt:lpwstr>
  </property>
  <property fmtid="{D5CDD505-2E9C-101B-9397-08002B2CF9AE}" pid="4" name="ClassificationContentMarkingFooterText">
    <vt:lpwstr>Orange Restricted</vt:lpwstr>
  </property>
</Properties>
</file>