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34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576D3E-700C-D104-B649-76C0BEBDA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C8831FB-2DBF-D73C-E4BC-6B6843F492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A45D3D-5641-5B13-8AE7-2B503F203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E9197-931A-4009-896F-B5E2D30543AE}" type="datetimeFigureOut">
              <a:rPr lang="fr-FR" smtClean="0"/>
              <a:t>22/06/2026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562B0B-445C-C863-56FA-191DE5A22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6662B0-0875-BA6F-0800-FF252BB01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12A0-7E08-44C5-BB80-3B8EA8D6A7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2981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1B7EF-B015-C59D-F409-A2518D585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48DBA64-FB2C-43E1-29D1-E62E65F68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481DDE-848A-AE18-BCBE-D9DC90527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E9197-931A-4009-896F-B5E2D30543AE}" type="datetimeFigureOut">
              <a:rPr lang="fr-FR" smtClean="0"/>
              <a:t>22/06/2026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2ECA77-A460-3B1C-394B-BCB9BAF58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3C6C0D-CB97-D050-7BA5-40888467E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12A0-7E08-44C5-BB80-3B8EA8D6A7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361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A5FD06F-66C9-0692-67D5-BB9D0D09D1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E442E3B-4781-0823-1E6E-18FBA48C6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9F8321-BEF1-241F-A06E-D0B73BF7C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E9197-931A-4009-896F-B5E2D30543AE}" type="datetimeFigureOut">
              <a:rPr lang="fr-FR" smtClean="0"/>
              <a:t>22/06/2026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45DF88-C601-9B44-B9F6-CEE19E94C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EE25BA-513A-BD32-9DBA-288212AF9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12A0-7E08-44C5-BB80-3B8EA8D6A7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523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D587F2-A3F7-80C1-E684-163DE3CAB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7AD21F-5CD2-EBED-FCFC-5386866CD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92166C-5204-C701-9768-3B69934C1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E9197-931A-4009-896F-B5E2D30543AE}" type="datetimeFigureOut">
              <a:rPr lang="fr-FR" smtClean="0"/>
              <a:t>22/06/2026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CB7054-7B2F-F838-BE6C-A9A8B7F8E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0CC1A8-B69D-0DB5-7ECA-2BAFA969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12A0-7E08-44C5-BB80-3B8EA8D6A7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659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F8B51E-2E7E-7E3E-EE75-14692AAC9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4D8CAD-1BB9-16B5-1B3D-50BBB4204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9BB5C5-82B5-7EDF-E6A0-92A033B9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E9197-931A-4009-896F-B5E2D30543AE}" type="datetimeFigureOut">
              <a:rPr lang="fr-FR" smtClean="0"/>
              <a:t>22/06/2026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713849-928A-7838-CD75-89CF075F0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E60FC1-CF1A-10F4-780C-41E0E033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12A0-7E08-44C5-BB80-3B8EA8D6A7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4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78007A-D01C-21A7-8022-350E58990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35618B-DD62-6028-A0DE-755E7C9C91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4041DF-869B-02BA-FECB-896CDF2A5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2E22F10-B572-093F-353E-82C29FDBC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E9197-931A-4009-896F-B5E2D30543AE}" type="datetimeFigureOut">
              <a:rPr lang="fr-FR" smtClean="0"/>
              <a:t>22/06/2026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4899E4-177A-5FD9-2EAA-60F3A72A2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B3C59B1-CA6B-ED50-F5CC-9B1630FCD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12A0-7E08-44C5-BB80-3B8EA8D6A7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5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84E7DF-1005-1521-5C03-6439E260B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99818F-1E41-1FAB-DE5D-1278FB7F6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3E464AA-97ED-73A7-82FE-85B0A77B2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BF558D1-7860-1B78-9F95-E158C3F56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43E8BE3-8BD9-57F5-CB6F-660F6555AE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6B6EB34-17CE-F009-0BA7-9DFFDB141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E9197-931A-4009-896F-B5E2D30543AE}" type="datetimeFigureOut">
              <a:rPr lang="fr-FR" smtClean="0"/>
              <a:t>22/06/2026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A612352-B015-2BBB-6532-CD8FA9295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E03C2E8-C31A-AD71-C093-3DDEDE88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12A0-7E08-44C5-BB80-3B8EA8D6A7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4329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07595F-1146-EC00-3965-FC68D32AA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EF367AD-BD04-825D-3A10-5A959B647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E9197-931A-4009-896F-B5E2D30543AE}" type="datetimeFigureOut">
              <a:rPr lang="fr-FR" smtClean="0"/>
              <a:t>22/06/2026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748F80E-936B-8D7B-20B7-3A9BDC2E6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0294357-158E-4A0B-FCD4-60C0781CA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12A0-7E08-44C5-BB80-3B8EA8D6A7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849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F2A1D04-E232-5460-3F8D-5A78C12EC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E9197-931A-4009-896F-B5E2D30543AE}" type="datetimeFigureOut">
              <a:rPr lang="fr-FR" smtClean="0"/>
              <a:t>22/06/2026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031C588-8A23-1563-A38C-F01011766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AE6AB1-4E49-AD4E-DA2F-FB1879B8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12A0-7E08-44C5-BB80-3B8EA8D6A7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709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91E56C-C104-EBD7-50A7-270C81606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133472-5C58-62CB-A9FB-97440FEB3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80E4E77-919F-4935-4A94-6697DE060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842FEF-0F99-6C6F-B4A9-D202F51B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E9197-931A-4009-896F-B5E2D30543AE}" type="datetimeFigureOut">
              <a:rPr lang="fr-FR" smtClean="0"/>
              <a:t>22/06/2026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570FF2-55C1-C3D1-D4C0-EC4D8455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659483-FC5F-1497-0960-72A449AC2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12A0-7E08-44C5-BB80-3B8EA8D6A7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530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3A2315-F6C0-BDAF-F097-672B47740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B2A233C-CDA3-2840-C4A0-2724D9AA1B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920A74-463F-9BB8-B2FA-791861BC5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602490-EEE5-798A-C23B-DB3CF2700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E9197-931A-4009-896F-B5E2D30543AE}" type="datetimeFigureOut">
              <a:rPr lang="fr-FR" smtClean="0"/>
              <a:t>22/06/2026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479E174-C50C-9D0B-1C49-67990C415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9922DE-3BD5-28B2-5CD2-18FAB8BA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12A0-7E08-44C5-BB80-3B8EA8D6A7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441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A6CAC22-9E43-8A8D-FBC1-80023920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B96671-53D8-9A10-8B50-9BC4260D6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2C6809-7EB5-8072-BD66-CF6C55C4C9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3E9197-931A-4009-896F-B5E2D30543AE}" type="datetimeFigureOut">
              <a:rPr lang="fr-FR" smtClean="0"/>
              <a:t>22/06/2026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0B4F7F-1007-5B0B-626F-A425D361C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7F8165-8EB2-CE0B-7497-4FE39588D4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8D12A0-7E08-44C5-BB80-3B8EA8D6A7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37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tir-aquitaine.com/presentation-le-hunter-loisir-une-nouvelle-disciplin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4FAEB62-A76E-09A5-66C2-7F7CB833B5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6960"/>
            <a:ext cx="12192000" cy="945896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2599A63-9C6C-CE5B-E732-DEDE76E541C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07" y="1833836"/>
            <a:ext cx="1790792" cy="167648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0476C5B-39DD-683E-DCA9-A95C49B05C5D}"/>
              </a:ext>
            </a:extLst>
          </p:cNvPr>
          <p:cNvSpPr txBox="1"/>
          <p:nvPr/>
        </p:nvSpPr>
        <p:spPr>
          <a:xfrm>
            <a:off x="2872099" y="1898194"/>
            <a:ext cx="6422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Compétition RIMFIRE LOISIR</a:t>
            </a:r>
          </a:p>
          <a:p>
            <a:pPr algn="ctr"/>
            <a:endParaRPr lang="fr-FR" sz="3600" b="1" dirty="0"/>
          </a:p>
          <a:p>
            <a:pPr algn="ctr"/>
            <a:r>
              <a:rPr lang="fr-FR" sz="3600" b="1" dirty="0"/>
              <a:t>Samedi 6 juin 2026 </a:t>
            </a:r>
          </a:p>
        </p:txBody>
      </p:sp>
    </p:spTree>
    <p:extLst>
      <p:ext uri="{BB962C8B-B14F-4D97-AF65-F5344CB8AC3E}">
        <p14:creationId xmlns:p14="http://schemas.microsoft.com/office/powerpoint/2010/main" val="204893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8EA1E14-A95B-F84E-A2C6-6FAA0D0DE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" y="104190"/>
            <a:ext cx="894080" cy="83701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EE57884-2851-8643-8FA8-0AA1F2C64664}"/>
              </a:ext>
            </a:extLst>
          </p:cNvPr>
          <p:cNvSpPr txBox="1"/>
          <p:nvPr/>
        </p:nvSpPr>
        <p:spPr>
          <a:xfrm>
            <a:off x="261258" y="1331186"/>
            <a:ext cx="6585858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4"/>
                </a:solidFill>
              </a:rPr>
              <a:t>Le 1</a:t>
            </a:r>
            <a:r>
              <a:rPr lang="fr-FR" sz="2400" b="1" baseline="30000" dirty="0">
                <a:solidFill>
                  <a:schemeClr val="accent4"/>
                </a:solidFill>
              </a:rPr>
              <a:t>er  </a:t>
            </a:r>
            <a:r>
              <a:rPr lang="fr-FR" sz="2400" b="1" dirty="0">
                <a:solidFill>
                  <a:schemeClr val="accent4"/>
                </a:solidFill>
              </a:rPr>
              <a:t>challenge « carabine de jardin » s’est déroulé ce samedi 6 juin 2026 sur le pas de tir à 50m.</a:t>
            </a:r>
          </a:p>
          <a:p>
            <a:endParaRPr lang="fr-FR" dirty="0"/>
          </a:p>
          <a:p>
            <a:endParaRPr lang="fr-FR" sz="2000" baseline="30000" dirty="0"/>
          </a:p>
          <a:p>
            <a:endParaRPr lang="fr-FR" sz="2000" baseline="30000" dirty="0"/>
          </a:p>
          <a:p>
            <a:r>
              <a:rPr lang="fr-FR" sz="2000" dirty="0"/>
              <a:t>Il s’agissait d’un petit concours « hunter loisir », le 1</a:t>
            </a:r>
            <a:r>
              <a:rPr lang="fr-FR" sz="2000" baseline="30000" dirty="0"/>
              <a:t>er</a:t>
            </a:r>
            <a:r>
              <a:rPr lang="fr-FR" sz="2000" dirty="0"/>
              <a:t> du genre…d’autres suivront, donc soyez à l’écoute !</a:t>
            </a:r>
          </a:p>
          <a:p>
            <a:endParaRPr lang="fr-FR" sz="2000" dirty="0"/>
          </a:p>
          <a:p>
            <a:r>
              <a:rPr lang="fr-FR" sz="2000" dirty="0"/>
              <a:t>La bonne humeur pour cette  compétition amicale était au rendez-vous.</a:t>
            </a:r>
          </a:p>
          <a:p>
            <a:endParaRPr lang="fr-FR" sz="2000" dirty="0"/>
          </a:p>
          <a:p>
            <a:r>
              <a:rPr lang="fr-FR" sz="2000" dirty="0"/>
              <a:t>Découvrez les photos et les résultats de ce concours ….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D875114-6916-D7EB-2087-4F67DAFB6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4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3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401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602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603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E8F1C-D0CA-F3CB-C114-4398B16EE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4F33E17-4ECE-7D58-B677-F1990BB42BAE}"/>
              </a:ext>
            </a:extLst>
          </p:cNvPr>
          <p:cNvSpPr txBox="1"/>
          <p:nvPr/>
        </p:nvSpPr>
        <p:spPr>
          <a:xfrm>
            <a:off x="185058" y="185058"/>
            <a:ext cx="118218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Le « </a:t>
            </a:r>
            <a:r>
              <a:rPr lang="fr-FR" sz="2400" b="1" dirty="0">
                <a:solidFill>
                  <a:schemeClr val="accent4"/>
                </a:solidFill>
              </a:rPr>
              <a:t>Hunter Loisir </a:t>
            </a:r>
            <a:r>
              <a:rPr lang="fr-FR" sz="2400" b="1" dirty="0"/>
              <a:t>» est une variante version loisir du Hunter….</a:t>
            </a:r>
          </a:p>
          <a:p>
            <a:endParaRPr lang="fr-FR" dirty="0"/>
          </a:p>
          <a:p>
            <a:r>
              <a:rPr lang="fr-FR" dirty="0"/>
              <a:t>Créé sous l’impulsion de Claude PENICHON , les règles sont pensées pour faciliter l’accès à la discipline et éviter la coûteuse course à l’armement du hunter. </a:t>
            </a:r>
            <a:r>
              <a:rPr lang="fr-FR" sz="1400" dirty="0"/>
              <a:t>(</a:t>
            </a:r>
            <a:r>
              <a:rPr lang="fr-FR" sz="1400" dirty="0">
                <a:hlinkClick r:id="rId2"/>
              </a:rPr>
              <a:t>https://tir-aquitaine.com/presentation-le-hunter-loisir-une-nouvelle-discipline/</a:t>
            </a:r>
            <a:r>
              <a:rPr lang="fr-FR" sz="1400" dirty="0"/>
              <a:t>)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4C4005-0A66-B674-C896-1C98B386F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7920" y="94030"/>
            <a:ext cx="894080" cy="83701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72F84D2-47C6-6192-C8EA-16EA9290BD6F}"/>
              </a:ext>
            </a:extLst>
          </p:cNvPr>
          <p:cNvSpPr txBox="1"/>
          <p:nvPr/>
        </p:nvSpPr>
        <p:spPr>
          <a:xfrm>
            <a:off x="5001985" y="1651891"/>
            <a:ext cx="7113815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 savoir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La </a:t>
            </a:r>
            <a:r>
              <a:rPr lang="fr-FR" b="1" dirty="0">
                <a:solidFill>
                  <a:schemeClr val="accent4"/>
                </a:solidFill>
              </a:rPr>
              <a:t>cible</a:t>
            </a:r>
            <a:r>
              <a:rPr lang="fr-FR" dirty="0"/>
              <a:t> est du même format A3 que celle du hunter, mais elle ne comporte que </a:t>
            </a:r>
            <a:r>
              <a:rPr lang="fr-FR" b="1" dirty="0">
                <a:solidFill>
                  <a:schemeClr val="accent4"/>
                </a:solidFill>
              </a:rPr>
              <a:t>12 blasons plus gros </a:t>
            </a:r>
            <a:r>
              <a:rPr lang="fr-FR" dirty="0"/>
              <a:t>(3 d'essais et 9 à tirer),</a:t>
            </a:r>
          </a:p>
          <a:p>
            <a:endParaRPr lang="fr-FR" sz="9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On tire également </a:t>
            </a:r>
            <a:r>
              <a:rPr lang="fr-FR" b="1" dirty="0">
                <a:solidFill>
                  <a:schemeClr val="accent4"/>
                </a:solidFill>
              </a:rPr>
              <a:t>25 coups</a:t>
            </a:r>
            <a:r>
              <a:rPr lang="fr-FR" dirty="0"/>
              <a:t>, 3 pour 8 blasons et 1 pour 1 autre blason. Cela donne donc un décompte sur 250,</a:t>
            </a:r>
          </a:p>
          <a:p>
            <a:endParaRPr lang="fr-FR" sz="9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accent4"/>
                </a:solidFill>
              </a:rPr>
              <a:t>L'appui avant </a:t>
            </a:r>
            <a:r>
              <a:rPr lang="fr-FR" dirty="0"/>
              <a:t>est désormais </a:t>
            </a:r>
            <a:r>
              <a:rPr lang="fr-FR" b="1" dirty="0">
                <a:solidFill>
                  <a:schemeClr val="accent4"/>
                </a:solidFill>
              </a:rPr>
              <a:t>libre</a:t>
            </a:r>
            <a:r>
              <a:rPr lang="fr-FR" dirty="0"/>
              <a:t> (initialement il était limité à 1,5kg) et il n'y a </a:t>
            </a:r>
            <a:r>
              <a:rPr lang="fr-FR" b="1" dirty="0">
                <a:solidFill>
                  <a:schemeClr val="accent4"/>
                </a:solidFill>
              </a:rPr>
              <a:t>pas d'appui arrière</a:t>
            </a:r>
            <a:r>
              <a:rPr lang="fr-FR" dirty="0"/>
              <a:t>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9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Le </a:t>
            </a:r>
            <a:r>
              <a:rPr lang="fr-FR" b="1" dirty="0">
                <a:solidFill>
                  <a:schemeClr val="accent4"/>
                </a:solidFill>
              </a:rPr>
              <a:t>grossissement </a:t>
            </a:r>
            <a:r>
              <a:rPr lang="fr-FR" dirty="0"/>
              <a:t>de la lunette est </a:t>
            </a:r>
            <a:r>
              <a:rPr lang="fr-FR" b="1" dirty="0">
                <a:solidFill>
                  <a:schemeClr val="accent4"/>
                </a:solidFill>
              </a:rPr>
              <a:t>limité à x15 </a:t>
            </a:r>
            <a:r>
              <a:rPr lang="fr-FR" dirty="0"/>
              <a:t>(en cas d'utilisation d'une lunette pouvant grossir plus, le tireur doit se limiter à x15 maximum),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9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La carabine est une </a:t>
            </a:r>
            <a:r>
              <a:rPr lang="fr-FR" b="1" dirty="0">
                <a:solidFill>
                  <a:schemeClr val="accent4"/>
                </a:solidFill>
              </a:rPr>
              <a:t>carabine 22LR de loisir</a:t>
            </a:r>
            <a:r>
              <a:rPr lang="fr-FR" dirty="0"/>
              <a:t>. Les carabines de match, les carabines à canon lourd ou crosse trou de pouce sont interdites. Sa masse maximum avec optique est de 3500g,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9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Les </a:t>
            </a:r>
            <a:r>
              <a:rPr lang="fr-FR" b="1" dirty="0">
                <a:solidFill>
                  <a:schemeClr val="accent4"/>
                </a:solidFill>
              </a:rPr>
              <a:t>girouettes</a:t>
            </a:r>
            <a:r>
              <a:rPr lang="fr-FR" dirty="0"/>
              <a:t> sont </a:t>
            </a:r>
            <a:r>
              <a:rPr lang="fr-FR" b="1" dirty="0">
                <a:solidFill>
                  <a:schemeClr val="accent4"/>
                </a:solidFill>
              </a:rPr>
              <a:t>interdites</a:t>
            </a:r>
            <a:r>
              <a:rPr lang="fr-FR" dirty="0"/>
              <a:t>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9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La </a:t>
            </a:r>
            <a:r>
              <a:rPr lang="fr-FR" b="1" dirty="0">
                <a:solidFill>
                  <a:schemeClr val="accent4"/>
                </a:solidFill>
              </a:rPr>
              <a:t>session</a:t>
            </a:r>
            <a:r>
              <a:rPr lang="fr-FR" dirty="0"/>
              <a:t> dure </a:t>
            </a:r>
            <a:r>
              <a:rPr lang="fr-FR" b="1" dirty="0">
                <a:solidFill>
                  <a:schemeClr val="accent4"/>
                </a:solidFill>
              </a:rPr>
              <a:t>20min</a:t>
            </a:r>
            <a:r>
              <a:rPr lang="fr-FR" dirty="0"/>
              <a:t>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4E8ACDB-3622-C969-104D-61F69F2BC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8" y="1788160"/>
            <a:ext cx="4721135" cy="472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2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39486-38A2-11BA-C5A3-480049F2B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953CA34-7874-7570-912F-7810E4D2B7C7}"/>
              </a:ext>
            </a:extLst>
          </p:cNvPr>
          <p:cNvSpPr txBox="1"/>
          <p:nvPr/>
        </p:nvSpPr>
        <p:spPr>
          <a:xfrm>
            <a:off x="185058" y="185058"/>
            <a:ext cx="104938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Le « </a:t>
            </a:r>
            <a:r>
              <a:rPr lang="fr-FR" sz="2400" b="1" dirty="0">
                <a:solidFill>
                  <a:schemeClr val="accent4"/>
                </a:solidFill>
              </a:rPr>
              <a:t>Hunter Loisir </a:t>
            </a:r>
            <a:r>
              <a:rPr lang="fr-FR" sz="2400" b="1" dirty="0"/>
              <a:t>» est une compétition qui se déroule en position assis….</a:t>
            </a:r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r>
              <a:rPr lang="fr-FR" sz="2000" dirty="0"/>
              <a:t>…. avec appui sur les coudes. </a:t>
            </a:r>
          </a:p>
          <a:p>
            <a:endParaRPr 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A0FD1B-C603-AF40-B1EE-B61F16579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7920" y="94030"/>
            <a:ext cx="894080" cy="83701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8E4F64F-E0BF-56CD-E6E0-43A64F6E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388" y="2556350"/>
            <a:ext cx="4718209" cy="399410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06B1DB-EAD9-5501-0C51-529D4D0D4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89" y="993502"/>
            <a:ext cx="4275183" cy="567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1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D4D13-35FC-3930-FF63-C2E256108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A5210AA-5A0C-2A9D-706B-B8432E15EC90}"/>
              </a:ext>
            </a:extLst>
          </p:cNvPr>
          <p:cNvSpPr txBox="1"/>
          <p:nvPr/>
        </p:nvSpPr>
        <p:spPr>
          <a:xfrm>
            <a:off x="185058" y="185058"/>
            <a:ext cx="10493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support avant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est également des plus simples….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C92253B-033B-A936-B7B4-B361064FD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7920" y="94030"/>
            <a:ext cx="894080" cy="83701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3DFA5F8-E8AA-6C09-0311-4BB7D3CABFD3}"/>
              </a:ext>
            </a:extLst>
          </p:cNvPr>
          <p:cNvSpPr txBox="1"/>
          <p:nvPr/>
        </p:nvSpPr>
        <p:spPr>
          <a:xfrm>
            <a:off x="1817915" y="2413337"/>
            <a:ext cx="26452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… </a:t>
            </a:r>
          </a:p>
          <a:p>
            <a:endParaRPr lang="fr-FR" sz="1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400" dirty="0"/>
              <a:t>sac de sable,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400" dirty="0"/>
              <a:t>petit trépied,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400" dirty="0"/>
              <a:t>bipied.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AA947AD-ABBB-4687-8184-FF627D391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80" y="1005840"/>
            <a:ext cx="4201302" cy="558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4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1C217-EB18-35A8-F403-0A1B6DC11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CD42665C-568D-C996-BD47-FD5F948FE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642" y="3552047"/>
            <a:ext cx="4304358" cy="292825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8670155-FED1-4845-D50D-7A38C26FC315}"/>
              </a:ext>
            </a:extLst>
          </p:cNvPr>
          <p:cNvSpPr txBox="1"/>
          <p:nvPr/>
        </p:nvSpPr>
        <p:spPr>
          <a:xfrm>
            <a:off x="1041514" y="228597"/>
            <a:ext cx="5772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b="1" dirty="0">
                <a:solidFill>
                  <a:prstClr val="black"/>
                </a:solidFill>
              </a:rPr>
              <a:t>Alors place à la compétition   </a:t>
            </a:r>
            <a:r>
              <a:rPr lang="fr-FR" sz="2800" b="1" dirty="0">
                <a:solidFill>
                  <a:prstClr val="black"/>
                </a:solidFill>
              </a:rPr>
              <a:t>🎯🎯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01A5B66-6189-B785-17D3-85482AB04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7920" y="94030"/>
            <a:ext cx="894080" cy="8370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069CBCC-28B7-B40A-5BD2-8C1A7EB78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025" y="2216308"/>
            <a:ext cx="4413095" cy="44130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EBD795D-69FD-FB26-1FA5-1E046C62E1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89" y="980323"/>
            <a:ext cx="4712131" cy="403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5C263-3B90-E737-AA35-8BBE628F9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2E3F9CF-8A68-4BD8-C9CC-7C2C1F6373AC}"/>
              </a:ext>
            </a:extLst>
          </p:cNvPr>
          <p:cNvSpPr txBox="1"/>
          <p:nvPr/>
        </p:nvSpPr>
        <p:spPr>
          <a:xfrm>
            <a:off x="1785258" y="671513"/>
            <a:ext cx="4060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 voici les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résultats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….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FE361AD-738D-1E2A-51BD-5E7D2DEB6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7920" y="94030"/>
            <a:ext cx="894080" cy="8370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C48446A-9E6D-F9AB-C840-036956C77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856"/>
            <a:ext cx="3383280" cy="254041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268C177-EFF1-E62B-A61B-3AA84015B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0" y="2923791"/>
            <a:ext cx="11197899" cy="374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5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07222825-62ea-40f3-96b5-5375c07996e2}" enabled="1" method="Privileged" siteId="{90c7a20a-f34b-40bf-bc48-b9253b6f5d2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326</Words>
  <Application>Microsoft Office PowerPoint</Application>
  <PresentationFormat>Grand écran</PresentationFormat>
  <Paragraphs>50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FLEURY GOUDEDRANCHE Beatrice DEC/DPCP</dc:creator>
  <cp:lastModifiedBy>FLEURY GOUDEDRANCHE Beatrice DEC/DPCP</cp:lastModifiedBy>
  <cp:revision>22</cp:revision>
  <dcterms:created xsi:type="dcterms:W3CDTF">2026-06-22T14:21:10Z</dcterms:created>
  <dcterms:modified xsi:type="dcterms:W3CDTF">2026-06-22T14:45:23Z</dcterms:modified>
</cp:coreProperties>
</file>